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768AA-093E-694D-9643-382CEF7850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DD0196-9968-1B4A-B54C-258ACE2985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F0B26-C2F9-FE48-BC46-031E19D5D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6F271-AD67-8F4A-B768-D38956AF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6817B-6563-3646-9B18-0EF083F11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26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079DA-C51F-E644-BED7-A228051FF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737DD8-DE20-034F-AC38-8F1982156C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1BC41-49C9-4241-AECB-55455C741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4562C-1B83-0C4B-8AF1-34D4F41BE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5C562-1B5D-8D4F-94F0-E04526BA2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221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AF6289-74D2-5B47-841B-2CF5B3455B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BD4E22-B257-1949-8089-33D60E546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97C1E-6F09-A544-9CF3-BA233FE32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7CCB1-F38D-4B49-8B68-668CEEFA7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B7FAC-1F28-6F46-97F0-9FC979940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6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D33E4-AE2A-D44B-A88B-F028AB220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87101-3101-784C-9A7B-C773C54D0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A7092-EFFD-2349-AC57-20B96F280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DB6B5-EF7B-B547-A303-6C428ECB4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E2FD3-035D-644D-9987-EB1390D66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963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E627F-490E-7A4C-9C87-3757D48B0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17081-163C-624C-BBC8-11E0B237B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A761C-93FA-CA44-9D08-A4AEEDAC8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CB98-D172-1E4B-BDFB-4F8FB93AE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71BD5-1099-B54C-B1AE-970F452CC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49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0BF02-F163-6445-AFD1-8D812BD5E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03F6F-5A2E-9244-AFD6-32AFB10C2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1075C9-FE71-5A44-9A92-0D1E4C6A93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D2513B-31AE-DA44-9057-C2FCC6768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0B249B-4BB7-364A-8C9B-3B88CF715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D44C1-9B8C-364A-AA2F-38F334D8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477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0DF30-1E1F-AB41-8BEC-08717BF45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EA84C-79C1-1145-ACEA-9BDCF0BB4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77F825-251A-B244-85A1-1DC80367F7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BF6C16-8899-574E-952C-0FCB919AD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350A97-EB6C-7043-994A-20B2BD9729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D63A88-84B9-964D-A1F9-8C6058E27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273F72-0978-8A48-93D0-00109DBE3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A37989-C183-1044-BEA6-92ACB95D8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770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C3A2F-AFB9-E343-A94B-9833A1AE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0AFFA2-403B-514D-A9C9-CD248801B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39C0BC-D422-094E-9D1C-1292C2763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E90381-3A44-984F-81E3-D146B7984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3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08763-BC2C-AA4F-A12B-79E2D814A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E02833-E50F-B846-A911-087B0DA51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F4ABC-4296-AC49-93A4-4C417CF58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84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10F95-A9D0-514C-BBC4-05C31DA2D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7693A-2585-304C-872D-339AC4180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8CE23F-ACB3-404F-A238-EE28CC96D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A9D19-F3EE-964F-8F5E-D3AED0812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FD2F24-5072-BF48-8FAC-CE1B286F2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147CF-55FE-064F-96DD-0463D21F9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606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7D730-47BF-C549-AA9A-104DD286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379E6E-6E49-C54C-9F95-09E5789B81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54A4F-B822-2949-B95A-B1FFF81B7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A3901-C2D0-E44F-B381-026B0F47C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64086-0731-104D-A1C0-35CA3FC86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9BABFB-1C2C-0B43-86A4-F0226B5F3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49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09120-534A-F041-B831-B10FE074B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7D8DB-EC5E-1744-8BCC-A04686BCC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A18BC-8525-0B47-BB6E-2A95679F7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9E611-BBDF-894E-8CCA-98D2A6289D69}" type="datetimeFigureOut">
              <a:rPr lang="en-US" smtClean="0"/>
              <a:t>12/23/20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1BA43-F6FA-904F-ACBA-ACFB5C666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40CAF-1D6B-1946-83D9-37394E370B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0E32D-8E19-D14A-B4A4-525DBBA46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41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1371B-51F1-304C-B24F-49435198D0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3E9759-3F25-F449-9845-7639F84E52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608AAE-7841-B945-9A5F-604915C42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916"/>
            <a:ext cx="12192000" cy="469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253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Rogobete</dc:creator>
  <cp:lastModifiedBy>Christian Rogobete</cp:lastModifiedBy>
  <cp:revision>1</cp:revision>
  <dcterms:created xsi:type="dcterms:W3CDTF">2020-12-23T12:18:20Z</dcterms:created>
  <dcterms:modified xsi:type="dcterms:W3CDTF">2020-12-23T12:19:41Z</dcterms:modified>
</cp:coreProperties>
</file>

<file path=docProps/thumbnail.jpeg>
</file>